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4"/>
    <p:sldMasterId id="2147483676" r:id="rId5"/>
    <p:sldMasterId id="2147483662" r:id="rId6"/>
  </p:sldMasterIdLst>
  <p:sldIdLst>
    <p:sldId id="269" r:id="rId7"/>
    <p:sldId id="257" r:id="rId8"/>
    <p:sldId id="270" r:id="rId9"/>
    <p:sldId id="271" r:id="rId10"/>
    <p:sldId id="267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2B3"/>
    <a:srgbClr val="EB6608"/>
    <a:srgbClr val="FDE2CF"/>
    <a:srgbClr val="D6C2D6"/>
    <a:srgbClr val="B10062"/>
    <a:srgbClr val="4A4A49"/>
    <a:srgbClr val="E73088"/>
    <a:srgbClr val="5BC4F1"/>
    <a:srgbClr val="009881"/>
    <a:srgbClr val="0065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0606"/>
    <p:restoredTop sz="96197"/>
  </p:normalViewPr>
  <p:slideViewPr>
    <p:cSldViewPr snapToGrid="0">
      <p:cViewPr varScale="1">
        <p:scale>
          <a:sx n="122" d="100"/>
          <a:sy n="122" d="100"/>
        </p:scale>
        <p:origin x="232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Microsoft_Excelu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dirty="0" err="1"/>
              <a:t>Graph</a:t>
            </a:r>
            <a:r>
              <a:rPr lang="cs-CZ" dirty="0"/>
              <a:t> </a:t>
            </a:r>
            <a:r>
              <a:rPr lang="cs-CZ" dirty="0" err="1"/>
              <a:t>name</a:t>
            </a:r>
            <a:endParaRPr lang="cs-CZ" dirty="0"/>
          </a:p>
        </c:rich>
      </c:tx>
      <c:layout>
        <c:manualLayout>
          <c:xMode val="edge"/>
          <c:yMode val="edge"/>
          <c:x val="6.7578487579540367E-2"/>
          <c:y val="3.06571884324651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5BC4F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9EE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361-448B-9883-4DDC5A2D2ED5}"/>
              </c:ext>
            </c:extLst>
          </c:dPt>
          <c:dPt>
            <c:idx val="1"/>
            <c:invertIfNegative val="0"/>
            <c:bubble3D val="0"/>
            <c:spPr>
              <a:solidFill>
                <a:srgbClr val="009EE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D262-43CA-A3D1-3649BE932101}"/>
              </c:ext>
            </c:extLst>
          </c:dPt>
          <c:dPt>
            <c:idx val="2"/>
            <c:invertIfNegative val="0"/>
            <c:bubble3D val="0"/>
            <c:spPr>
              <a:solidFill>
                <a:srgbClr val="009EE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262-43CA-A3D1-3649BE932101}"/>
              </c:ext>
            </c:extLst>
          </c:dPt>
          <c:dPt>
            <c:idx val="3"/>
            <c:invertIfNegative val="0"/>
            <c:bubble3D val="0"/>
            <c:spPr>
              <a:solidFill>
                <a:srgbClr val="009EE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D262-43CA-A3D1-3649BE932101}"/>
              </c:ext>
            </c:extLst>
          </c:dPt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361-448B-9883-4DDC5A2D2ED5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Řada 2</c:v>
                </c:pt>
              </c:strCache>
            </c:strRef>
          </c:tx>
          <c:spPr>
            <a:solidFill>
              <a:srgbClr val="B10062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361-448B-9883-4DDC5A2D2ED5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Řada 3</c:v>
                </c:pt>
              </c:strCache>
            </c:strRef>
          </c:tx>
          <c:spPr>
            <a:solidFill>
              <a:srgbClr val="EB6608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361-448B-9883-4DDC5A2D2ED5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00659B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361-448B-9883-4DDC5A2D2ED5}"/>
            </c:ext>
          </c:extLst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Řada 2</c:v>
                </c:pt>
              </c:strCache>
            </c:strRef>
          </c:tx>
          <c:spPr>
            <a:solidFill>
              <a:srgbClr val="009881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361-448B-9883-4DDC5A2D2ED5}"/>
            </c:ext>
          </c:extLst>
        </c:ser>
        <c:ser>
          <c:idx val="5"/>
          <c:order val="5"/>
          <c:tx>
            <c:strRef>
              <c:f>List1!$G$1</c:f>
              <c:strCache>
                <c:ptCount val="1"/>
                <c:pt idx="0">
                  <c:v>Řada 3</c:v>
                </c:pt>
              </c:strCache>
            </c:strRef>
          </c:tx>
          <c:spPr>
            <a:solidFill>
              <a:srgbClr val="5BC4F1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List1!$G$2:$G$5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361-448B-9883-4DDC5A2D2ED5}"/>
            </c:ext>
          </c:extLst>
        </c:ser>
        <c:ser>
          <c:idx val="6"/>
          <c:order val="6"/>
          <c:tx>
            <c:strRef>
              <c:f>List1!$H$1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E73088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List1!$H$2:$H$5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361-448B-9883-4DDC5A2D2E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6283247"/>
        <c:axId val="336943279"/>
      </c:barChart>
      <c:catAx>
        <c:axId val="3362832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36943279"/>
        <c:crosses val="autoZero"/>
        <c:auto val="1"/>
        <c:lblAlgn val="ctr"/>
        <c:lblOffset val="100"/>
        <c:noMultiLvlLbl val="0"/>
      </c:catAx>
      <c:valAx>
        <c:axId val="3369432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362832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>
            <a:extLst>
              <a:ext uri="{FF2B5EF4-FFF2-40B4-BE49-F238E27FC236}">
                <a16:creationId xmlns:a16="http://schemas.microsoft.com/office/drawing/2014/main" id="{2DC2BBFE-A8CD-4D48-ABD7-8B5C813AFF4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88999" y="2308461"/>
            <a:ext cx="10477501" cy="1782150"/>
          </a:xfrm>
          <a:prstGeom prst="rect">
            <a:avLst/>
          </a:prstGeom>
        </p:spPr>
        <p:txBody>
          <a:bodyPr anchor="t"/>
          <a:lstStyle>
            <a:lvl1pPr algn="l">
              <a:defRPr sz="6000">
                <a:solidFill>
                  <a:srgbClr val="4A4A4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 err="1"/>
              <a:t>Title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presentation</a:t>
            </a:r>
            <a:endParaRPr lang="cs-CZ" dirty="0"/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1680B4E0-E2A6-445C-A8A9-40C13FB0256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14399" y="4204911"/>
            <a:ext cx="10452101" cy="81365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>
                <a:solidFill>
                  <a:srgbClr val="4A4A4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 err="1"/>
              <a:t>Subtitle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presentation</a:t>
            </a:r>
            <a:endParaRPr lang="cs-CZ" dirty="0"/>
          </a:p>
        </p:txBody>
      </p:sp>
      <p:sp>
        <p:nvSpPr>
          <p:cNvPr id="12" name="Zástupný text 2">
            <a:extLst>
              <a:ext uri="{FF2B5EF4-FFF2-40B4-BE49-F238E27FC236}">
                <a16:creationId xmlns:a16="http://schemas.microsoft.com/office/drawing/2014/main" id="{70F7704B-65D1-411E-9ED7-42D7303D56B5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7634894" y="870423"/>
            <a:ext cx="3718906" cy="31162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500" b="1">
                <a:solidFill>
                  <a:srgbClr val="EB6608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Name and surname of author</a:t>
            </a:r>
            <a:endParaRPr lang="cs-CZ" dirty="0"/>
          </a:p>
        </p:txBody>
      </p:sp>
      <p:sp>
        <p:nvSpPr>
          <p:cNvPr id="13" name="Zástupný text 2">
            <a:extLst>
              <a:ext uri="{FF2B5EF4-FFF2-40B4-BE49-F238E27FC236}">
                <a16:creationId xmlns:a16="http://schemas.microsoft.com/office/drawing/2014/main" id="{D46CB9DB-D95D-461E-813E-B51BEF2714A5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7634894" y="1182051"/>
            <a:ext cx="3718906" cy="31162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400">
                <a:solidFill>
                  <a:srgbClr val="4A4A49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Name </a:t>
            </a:r>
            <a:r>
              <a:rPr lang="cs-CZ" dirty="0" err="1"/>
              <a:t>of</a:t>
            </a:r>
            <a:r>
              <a:rPr lang="cs-CZ" dirty="0"/>
              <a:t> department</a:t>
            </a:r>
          </a:p>
        </p:txBody>
      </p:sp>
    </p:spTree>
    <p:extLst>
      <p:ext uri="{BB962C8B-B14F-4D97-AF65-F5344CB8AC3E}">
        <p14:creationId xmlns:p14="http://schemas.microsoft.com/office/powerpoint/2010/main" val="1054176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4B6AD0B-CD39-418F-BD86-753F9D93E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06.01.2021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F3563E2-1FFA-41D6-A180-AB12573EE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07A9ED8-2B82-40D5-A9B1-F2B165BE7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Nadpis 1">
            <a:extLst>
              <a:ext uri="{FF2B5EF4-FFF2-40B4-BE49-F238E27FC236}">
                <a16:creationId xmlns:a16="http://schemas.microsoft.com/office/drawing/2014/main" id="{3595AC0D-E641-4E07-B2CB-74274830B2B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100016"/>
            <a:ext cx="10372725" cy="689952"/>
          </a:xfrm>
        </p:spPr>
        <p:txBody>
          <a:bodyPr/>
          <a:lstStyle/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style.</a:t>
            </a:r>
          </a:p>
        </p:txBody>
      </p:sp>
    </p:spTree>
    <p:extLst>
      <p:ext uri="{BB962C8B-B14F-4D97-AF65-F5344CB8AC3E}">
        <p14:creationId xmlns:p14="http://schemas.microsoft.com/office/powerpoint/2010/main" val="3224159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4B6AD0B-CD39-418F-BD86-753F9D93E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06.01.2021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F3563E2-1FFA-41D6-A180-AB12573EE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07A9ED8-2B82-40D5-A9B1-F2B165BE7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  <p:graphicFrame>
        <p:nvGraphicFramePr>
          <p:cNvPr id="5" name="Tabulka 5">
            <a:extLst>
              <a:ext uri="{FF2B5EF4-FFF2-40B4-BE49-F238E27FC236}">
                <a16:creationId xmlns:a16="http://schemas.microsoft.com/office/drawing/2014/main" id="{9841DB2C-4E87-4F77-9936-DB53842AFF3E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242177856"/>
              </p:ext>
            </p:extLst>
          </p:nvPr>
        </p:nvGraphicFramePr>
        <p:xfrm>
          <a:off x="838201" y="2152650"/>
          <a:ext cx="10372722" cy="3605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9914">
                  <a:extLst>
                    <a:ext uri="{9D8B030D-6E8A-4147-A177-3AD203B41FA5}">
                      <a16:colId xmlns:a16="http://schemas.microsoft.com/office/drawing/2014/main" val="1219353005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4046355216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1360489622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2421545816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445562066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4004064892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1769508777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3799914238"/>
                    </a:ext>
                  </a:extLst>
                </a:gridCol>
                <a:gridCol w="1173410">
                  <a:extLst>
                    <a:ext uri="{9D8B030D-6E8A-4147-A177-3AD203B41FA5}">
                      <a16:colId xmlns:a16="http://schemas.microsoft.com/office/drawing/2014/main" val="1835371581"/>
                    </a:ext>
                  </a:extLst>
                </a:gridCol>
              </a:tblGrid>
              <a:tr h="450667">
                <a:tc>
                  <a:txBody>
                    <a:bodyPr/>
                    <a:lstStyle/>
                    <a:p>
                      <a:r>
                        <a:rPr lang="cs-CZ" dirty="0" err="1"/>
                        <a:t>Column</a:t>
                      </a:r>
                      <a:endParaRPr lang="cs-CZ" dirty="0"/>
                    </a:p>
                  </a:txBody>
                  <a:tcPr anchor="ctr">
                    <a:solidFill>
                      <a:srgbClr val="EB660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/>
                        <a:t>Column</a:t>
                      </a:r>
                      <a:endParaRPr lang="cs-CZ" dirty="0"/>
                    </a:p>
                  </a:txBody>
                  <a:tcPr anchor="ctr">
                    <a:solidFill>
                      <a:srgbClr val="EB660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/>
                        <a:t>Column</a:t>
                      </a:r>
                      <a:endParaRPr lang="cs-CZ" dirty="0"/>
                    </a:p>
                  </a:txBody>
                  <a:tcPr anchor="ctr">
                    <a:solidFill>
                      <a:srgbClr val="EB660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/>
                        <a:t>Column</a:t>
                      </a:r>
                      <a:endParaRPr lang="cs-CZ" dirty="0"/>
                    </a:p>
                  </a:txBody>
                  <a:tcPr anchor="ctr">
                    <a:solidFill>
                      <a:srgbClr val="EB660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/>
                        <a:t>Column</a:t>
                      </a:r>
                      <a:endParaRPr lang="cs-CZ" dirty="0"/>
                    </a:p>
                  </a:txBody>
                  <a:tcPr anchor="ctr">
                    <a:solidFill>
                      <a:srgbClr val="EB660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/>
                        <a:t>Column</a:t>
                      </a:r>
                      <a:endParaRPr lang="cs-CZ" dirty="0"/>
                    </a:p>
                  </a:txBody>
                  <a:tcPr anchor="ctr">
                    <a:solidFill>
                      <a:srgbClr val="EB660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/>
                        <a:t>Column</a:t>
                      </a:r>
                      <a:endParaRPr lang="cs-CZ" dirty="0"/>
                    </a:p>
                  </a:txBody>
                  <a:tcPr anchor="ctr">
                    <a:solidFill>
                      <a:srgbClr val="EB660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/>
                        <a:t>Column</a:t>
                      </a:r>
                      <a:endParaRPr lang="cs-CZ" dirty="0"/>
                    </a:p>
                  </a:txBody>
                  <a:tcPr anchor="ctr">
                    <a:solidFill>
                      <a:srgbClr val="EB660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/>
                        <a:t>Column</a:t>
                      </a:r>
                      <a:endParaRPr lang="cs-CZ" dirty="0"/>
                    </a:p>
                  </a:txBody>
                  <a:tcPr anchor="ctr">
                    <a:solidFill>
                      <a:srgbClr val="EB660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504544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r>
                        <a:rPr lang="cs-CZ" dirty="0" err="1"/>
                        <a:t>Row</a:t>
                      </a:r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9812970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r>
                        <a:rPr lang="cs-CZ" dirty="0" err="1"/>
                        <a:t>Row</a:t>
                      </a:r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039754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r>
                        <a:rPr lang="cs-CZ" dirty="0" err="1"/>
                        <a:t>Row</a:t>
                      </a:r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737182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r>
                        <a:rPr lang="cs-CZ" dirty="0" err="1"/>
                        <a:t>Row</a:t>
                      </a:r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1019941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r>
                        <a:rPr lang="cs-CZ" dirty="0" err="1"/>
                        <a:t>Row</a:t>
                      </a:r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095225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r>
                        <a:rPr lang="cs-CZ" dirty="0" err="1"/>
                        <a:t>Row</a:t>
                      </a:r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3294286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r>
                        <a:rPr lang="cs-CZ" dirty="0" err="1"/>
                        <a:t>Row</a:t>
                      </a:r>
                      <a:endParaRPr lang="cs-CZ" dirty="0"/>
                    </a:p>
                  </a:txBody>
                  <a:tcPr anchor="ctr">
                    <a:solidFill>
                      <a:srgbClr val="FDE2CF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FDE2CF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FDE2CF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FDE2CF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FDE2CF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FDE2CF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FDE2CF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FDE2CF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FDE2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52544"/>
                  </a:ext>
                </a:extLst>
              </a:tr>
            </a:tbl>
          </a:graphicData>
        </a:graphic>
      </p:graphicFrame>
      <p:sp>
        <p:nvSpPr>
          <p:cNvPr id="14" name="Nadpis 1">
            <a:extLst>
              <a:ext uri="{FF2B5EF4-FFF2-40B4-BE49-F238E27FC236}">
                <a16:creationId xmlns:a16="http://schemas.microsoft.com/office/drawing/2014/main" id="{3595AC0D-E641-4E07-B2CB-74274830B2B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100016"/>
            <a:ext cx="10372725" cy="689952"/>
          </a:xfrm>
        </p:spPr>
        <p:txBody>
          <a:bodyPr/>
          <a:lstStyle/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style.</a:t>
            </a:r>
          </a:p>
        </p:txBody>
      </p:sp>
    </p:spTree>
    <p:extLst>
      <p:ext uri="{BB962C8B-B14F-4D97-AF65-F5344CB8AC3E}">
        <p14:creationId xmlns:p14="http://schemas.microsoft.com/office/powerpoint/2010/main" val="1313040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75CB4D-7416-4123-83CE-C769D1CEF9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style.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0998F7-E90D-471F-891C-0FD12349B84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53689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the text styles in the template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Second level</a:t>
            </a:r>
          </a:p>
          <a:p>
            <a:pPr lvl="2"/>
            <a:r>
              <a:rPr lang="cs-CZ" dirty="0" err="1"/>
              <a:t>Third</a:t>
            </a:r>
            <a:r>
              <a:rPr lang="cs-CZ" dirty="0"/>
              <a:t> level</a:t>
            </a:r>
          </a:p>
          <a:p>
            <a:pPr lvl="3"/>
            <a:r>
              <a:rPr lang="cs-CZ" dirty="0" err="1"/>
              <a:t>Fourth</a:t>
            </a:r>
            <a:r>
              <a:rPr lang="cs-CZ" dirty="0"/>
              <a:t> level</a:t>
            </a:r>
          </a:p>
          <a:p>
            <a:pPr lvl="4"/>
            <a:r>
              <a:rPr lang="cs-CZ" dirty="0" err="1"/>
              <a:t>Fifth</a:t>
            </a:r>
            <a:r>
              <a:rPr lang="cs-CZ" dirty="0"/>
              <a:t> level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0F5FE98-251D-4D3C-B8B7-DADD6DEB8680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42989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the template style.</a:t>
            </a:r>
            <a:endParaRPr lang="cs-CZ" dirty="0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390EA42-058E-4D22-B615-D930D64C6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06.01.2021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78A484A-2BA3-41B7-86CF-5D3F9304C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01B4CD1-4B53-455D-AE40-D95A24E4F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010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697884-28AE-4700-9C13-68750D37E9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style.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173077C-429C-4C0E-8F05-9FFAC62D1430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183188" y="987425"/>
            <a:ext cx="6172200" cy="53689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Picture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7844AFA-992F-4BE4-ABDB-10F592A4413F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42989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the template style.</a:t>
            </a:r>
            <a:endParaRPr lang="cs-CZ" dirty="0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0442129-45B5-4C81-B28A-AA85D4F4D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06.01.2021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6712F59-4F02-4916-92FC-440DB3FE4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893627A-E54A-4DF9-9A32-88F06F6E2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0211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 / 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>
            <a:extLst>
              <a:ext uri="{FF2B5EF4-FFF2-40B4-BE49-F238E27FC236}">
                <a16:creationId xmlns:a16="http://schemas.microsoft.com/office/drawing/2014/main" id="{1385D2EC-AC40-469A-B946-85BD13BAFB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9" y="2300150"/>
            <a:ext cx="10515601" cy="1782150"/>
          </a:xfrm>
          <a:prstGeom prst="rect">
            <a:avLst/>
          </a:prstGeom>
        </p:spPr>
        <p:txBody>
          <a:bodyPr anchor="t"/>
          <a:lstStyle>
            <a:lvl1pPr algn="l">
              <a:defRPr sz="6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 err="1"/>
              <a:t>Title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presentation</a:t>
            </a:r>
            <a:endParaRPr lang="cs-CZ" dirty="0"/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C9D40B68-1DFF-4DFE-9945-7140A7BBEF0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63599" y="4196600"/>
            <a:ext cx="10490201" cy="81365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 err="1"/>
              <a:t>Subtitle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presentation</a:t>
            </a:r>
            <a:endParaRPr lang="cs-CZ" dirty="0"/>
          </a:p>
        </p:txBody>
      </p:sp>
      <p:sp>
        <p:nvSpPr>
          <p:cNvPr id="12" name="Zástupný text 2">
            <a:extLst>
              <a:ext uri="{FF2B5EF4-FFF2-40B4-BE49-F238E27FC236}">
                <a16:creationId xmlns:a16="http://schemas.microsoft.com/office/drawing/2014/main" id="{1491C9A1-350F-4C15-93DA-392A4009D6A6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7634894" y="870423"/>
            <a:ext cx="3718906" cy="31162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500" b="1">
                <a:solidFill>
                  <a:srgbClr val="FFD2B3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Name and surname of author</a:t>
            </a:r>
            <a:endParaRPr lang="cs-CZ" dirty="0"/>
          </a:p>
        </p:txBody>
      </p:sp>
      <p:sp>
        <p:nvSpPr>
          <p:cNvPr id="13" name="Zástupný text 2">
            <a:extLst>
              <a:ext uri="{FF2B5EF4-FFF2-40B4-BE49-F238E27FC236}">
                <a16:creationId xmlns:a16="http://schemas.microsoft.com/office/drawing/2014/main" id="{2E1C3941-2F56-47F6-A991-87CBA6160C1F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7634894" y="1182051"/>
            <a:ext cx="3718906" cy="31162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400">
                <a:solidFill>
                  <a:schemeClr val="bg1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name.surname@vse.cz</a:t>
            </a:r>
          </a:p>
        </p:txBody>
      </p:sp>
    </p:spTree>
    <p:extLst>
      <p:ext uri="{BB962C8B-B14F-4D97-AF65-F5344CB8AC3E}">
        <p14:creationId xmlns:p14="http://schemas.microsoft.com/office/powerpoint/2010/main" val="577532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FEBE9D-4844-416F-A47B-E71F5CB393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style.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6471AA-641D-48E4-895F-2C70DDA447D1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/>
              <a:t>Click to edit the text styles in the template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Second level</a:t>
            </a:r>
          </a:p>
          <a:p>
            <a:pPr lvl="2"/>
            <a:r>
              <a:rPr lang="cs-CZ" dirty="0" err="1"/>
              <a:t>Third</a:t>
            </a:r>
            <a:r>
              <a:rPr lang="cs-CZ" dirty="0"/>
              <a:t> level</a:t>
            </a:r>
          </a:p>
          <a:p>
            <a:pPr lvl="3"/>
            <a:r>
              <a:rPr lang="cs-CZ" dirty="0" err="1"/>
              <a:t>Fourth</a:t>
            </a:r>
            <a:r>
              <a:rPr lang="cs-CZ" dirty="0"/>
              <a:t> level</a:t>
            </a:r>
          </a:p>
          <a:p>
            <a:pPr lvl="4"/>
            <a:r>
              <a:rPr lang="cs-CZ" dirty="0" err="1"/>
              <a:t>Fifth</a:t>
            </a:r>
            <a:r>
              <a:rPr lang="cs-CZ" dirty="0"/>
              <a:t> level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D51239B-9FE1-4DB1-BD79-B7D38D332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06.01.2021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E3E641A-DC32-4DD9-8307-46D9DFF58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92F49C3-090D-4190-9CE2-36066030C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7968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pen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EAB441-3D76-4218-81BE-D7E4F3F92A2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style.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A84F63F-E322-46AC-A5C6-E1540E1BD2F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the template style.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939DC5B-E1B0-4FCB-9D9A-C6471A28B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06.01.2021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A462326-6725-45D6-8FAC-124BEDCD3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B92F161-156E-4802-8F1B-078DF89F7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4167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FA8AAD-C4A1-48ED-8D79-3AB4069FE7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style.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9D2D865-A902-4D7C-A0B5-B2C4BB1953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the template style.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C5CC91-7444-4FBB-B6F3-3E6FBD5B3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06.01.2021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C05772A-E403-4DD1-B232-954A3547E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A89E5D0-757E-45AA-8FEA-238040FBC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6233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401FF8-98E7-49CB-8B33-E139EF39ED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style.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F8276E-A998-4BB7-B53A-49EC37A4100E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4"/>
            <a:ext cx="5181600" cy="4530725"/>
          </a:xfrm>
        </p:spPr>
        <p:txBody>
          <a:bodyPr/>
          <a:lstStyle/>
          <a:p>
            <a:pPr lvl="0"/>
            <a:r>
              <a:rPr lang="en-US" dirty="0"/>
              <a:t>Click to edit the text styles in the template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Second level</a:t>
            </a:r>
          </a:p>
          <a:p>
            <a:pPr lvl="2"/>
            <a:r>
              <a:rPr lang="cs-CZ" dirty="0" err="1"/>
              <a:t>Third</a:t>
            </a:r>
            <a:r>
              <a:rPr lang="cs-CZ" dirty="0"/>
              <a:t> level</a:t>
            </a:r>
          </a:p>
          <a:p>
            <a:pPr lvl="3"/>
            <a:r>
              <a:rPr lang="cs-CZ" dirty="0" err="1"/>
              <a:t>Fourth</a:t>
            </a:r>
            <a:r>
              <a:rPr lang="cs-CZ" dirty="0"/>
              <a:t> level</a:t>
            </a:r>
          </a:p>
          <a:p>
            <a:pPr lvl="4"/>
            <a:r>
              <a:rPr lang="cs-CZ" dirty="0" err="1"/>
              <a:t>Fifth</a:t>
            </a:r>
            <a:r>
              <a:rPr lang="cs-CZ" dirty="0"/>
              <a:t> level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5672645-DFF8-41C8-8BAC-5F24D188FE2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530724"/>
          </a:xfrm>
        </p:spPr>
        <p:txBody>
          <a:bodyPr/>
          <a:lstStyle/>
          <a:p>
            <a:pPr lvl="0"/>
            <a:r>
              <a:rPr lang="en-US" dirty="0"/>
              <a:t>Click to edit the text styles in the template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Second level</a:t>
            </a:r>
          </a:p>
          <a:p>
            <a:pPr lvl="2"/>
            <a:r>
              <a:rPr lang="cs-CZ" dirty="0" err="1"/>
              <a:t>Third</a:t>
            </a:r>
            <a:r>
              <a:rPr lang="cs-CZ" dirty="0"/>
              <a:t> level</a:t>
            </a:r>
          </a:p>
          <a:p>
            <a:pPr lvl="3"/>
            <a:r>
              <a:rPr lang="cs-CZ" dirty="0" err="1"/>
              <a:t>Fourth</a:t>
            </a:r>
            <a:r>
              <a:rPr lang="cs-CZ" dirty="0"/>
              <a:t> level</a:t>
            </a:r>
          </a:p>
          <a:p>
            <a:pPr lvl="4"/>
            <a:r>
              <a:rPr lang="cs-CZ" dirty="0" err="1"/>
              <a:t>Fifth</a:t>
            </a:r>
            <a:r>
              <a:rPr lang="cs-CZ" dirty="0"/>
              <a:t> level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23C31C8-960E-4A18-BC09-35D75D589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06.01.2021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E33D9D5-2EC6-4E2A-AA85-6FCF97D65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CF1E174-D347-4AB1-95DE-ECA0F485F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1119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E112A9-1FE6-4496-81B4-0842D25D887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1012825"/>
            <a:ext cx="10515600" cy="1325563"/>
          </a:xfrm>
        </p:spPr>
        <p:txBody>
          <a:bodyPr/>
          <a:lstStyle/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style.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F9BFB9E-5D3E-46B3-ABDB-B7E57DAC617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dirty="0"/>
              <a:t>Click to edit the text styles in the template</a:t>
            </a:r>
            <a:r>
              <a:rPr lang="cs-CZ" dirty="0"/>
              <a:t>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6502C15-7789-4EE7-A643-5A633ABA3C15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the text styles in the template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Second level</a:t>
            </a:r>
          </a:p>
          <a:p>
            <a:pPr lvl="2"/>
            <a:r>
              <a:rPr lang="cs-CZ" dirty="0" err="1"/>
              <a:t>Third</a:t>
            </a:r>
            <a:r>
              <a:rPr lang="cs-CZ" dirty="0"/>
              <a:t> level</a:t>
            </a:r>
          </a:p>
          <a:p>
            <a:pPr lvl="3"/>
            <a:r>
              <a:rPr lang="cs-CZ" dirty="0" err="1"/>
              <a:t>Fourth</a:t>
            </a:r>
            <a:r>
              <a:rPr lang="cs-CZ" dirty="0"/>
              <a:t> level</a:t>
            </a:r>
          </a:p>
          <a:p>
            <a:pPr lvl="4"/>
            <a:r>
              <a:rPr lang="cs-CZ" dirty="0" err="1"/>
              <a:t>Fifth</a:t>
            </a:r>
            <a:r>
              <a:rPr lang="cs-CZ" dirty="0"/>
              <a:t> level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6F85072-0475-4304-BE03-A72EA7AC393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dirty="0"/>
              <a:t>Click to edit the text styles in the template</a:t>
            </a:r>
            <a:r>
              <a:rPr lang="cs-CZ" dirty="0"/>
              <a:t>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F1610A2-3C29-4B70-AF60-C2A3EBCE309C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the text styles in the template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Second level</a:t>
            </a:r>
          </a:p>
          <a:p>
            <a:pPr lvl="2"/>
            <a:r>
              <a:rPr lang="cs-CZ" dirty="0" err="1"/>
              <a:t>Third</a:t>
            </a:r>
            <a:r>
              <a:rPr lang="cs-CZ" dirty="0"/>
              <a:t> level</a:t>
            </a:r>
          </a:p>
          <a:p>
            <a:pPr lvl="3"/>
            <a:r>
              <a:rPr lang="cs-CZ" dirty="0" err="1"/>
              <a:t>Fourth</a:t>
            </a:r>
            <a:r>
              <a:rPr lang="cs-CZ" dirty="0"/>
              <a:t> level</a:t>
            </a:r>
          </a:p>
          <a:p>
            <a:pPr lvl="4"/>
            <a:r>
              <a:rPr lang="cs-CZ" dirty="0" err="1"/>
              <a:t>Fifth</a:t>
            </a:r>
            <a:r>
              <a:rPr lang="cs-CZ" dirty="0"/>
              <a:t> level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2C164E5-0EFB-46F1-BB95-CBBAC80CA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06.01.2021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4FD1153-99E6-4ECA-BF33-0E377D334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6282298-48D6-4F29-8798-A54B0577B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0216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843D58-00E6-4F74-B46F-884BB0737B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style.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11A4E0E-761B-449A-9AA3-FAB726390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06.01.2021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ED2199A-57B9-4C7C-A04D-6C8B8FF22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5D08B6B-5218-473D-BD06-9695102CE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9516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Graph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843D58-00E6-4F74-B46F-884BB0737B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style.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11A4E0E-761B-449A-9AA3-FAB726390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06.01.2021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ED2199A-57B9-4C7C-A04D-6C8B8FF22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5D08B6B-5218-473D-BD06-9695102CE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66D0A4D5-BA9C-4FF3-8DED-5DC2BE4CD096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3450618995"/>
              </p:ext>
            </p:extLst>
          </p:nvPr>
        </p:nvGraphicFramePr>
        <p:xfrm>
          <a:off x="838200" y="1990725"/>
          <a:ext cx="10372724" cy="4147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8160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5.png"/><Relationship Id="rId18" Type="http://schemas.openxmlformats.org/officeDocument/2006/relationships/image" Target="../media/image10.sv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3.xml"/><Relationship Id="rId17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8.svg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image" Target="../media/image7.png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6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144A193-2443-4336-B8E6-567C50C42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B62FE8A-B6A8-4920-9B7E-768DE3DF4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the text styles in the template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Second level</a:t>
            </a:r>
          </a:p>
          <a:p>
            <a:pPr lvl="2"/>
            <a:r>
              <a:rPr lang="cs-CZ" dirty="0" err="1"/>
              <a:t>Third</a:t>
            </a:r>
            <a:r>
              <a:rPr lang="cs-CZ" dirty="0"/>
              <a:t> level</a:t>
            </a:r>
          </a:p>
          <a:p>
            <a:pPr lvl="3"/>
            <a:r>
              <a:rPr lang="cs-CZ" dirty="0" err="1"/>
              <a:t>Fourth</a:t>
            </a:r>
            <a:r>
              <a:rPr lang="cs-CZ" dirty="0"/>
              <a:t> level</a:t>
            </a:r>
          </a:p>
          <a:p>
            <a:pPr lvl="4"/>
            <a:r>
              <a:rPr lang="cs-CZ" dirty="0" err="1"/>
              <a:t>Fifth</a:t>
            </a:r>
            <a:r>
              <a:rPr lang="cs-CZ" dirty="0"/>
              <a:t> level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12BF67-B920-4B8E-84CF-AAC489B8AB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29CD2-0146-4F3B-A4AA-75EB0CF2F752}" type="datetimeFigureOut">
              <a:rPr lang="cs-CZ" smtClean="0"/>
              <a:t>06.01.2021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5ED088-792C-4229-99A4-13C382DAC6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F2DEB4-37E5-4BE0-984C-F6914BD2CA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9FAB3-BFA5-4172-A475-10F9ABCB38BA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35339CC5-C6E7-434C-822B-97788DCC541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622" y="0"/>
            <a:ext cx="12192622" cy="6861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509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4A4A49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EB6608"/>
        </a:buClr>
        <a:buFont typeface="Arial" panose="020B0604020202020204" pitchFamily="34" charset="0"/>
        <a:buChar char="•"/>
        <a:defRPr sz="2800" kern="1200">
          <a:solidFill>
            <a:srgbClr val="4A4A4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B6608"/>
        </a:buClr>
        <a:buFont typeface="Arial" panose="020B0604020202020204" pitchFamily="34" charset="0"/>
        <a:buChar char="•"/>
        <a:defRPr sz="2400" kern="1200">
          <a:solidFill>
            <a:srgbClr val="4A4A4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B6608"/>
        </a:buClr>
        <a:buFont typeface="Arial" panose="020B0604020202020204" pitchFamily="34" charset="0"/>
        <a:buChar char="•"/>
        <a:defRPr sz="2000" kern="1200">
          <a:solidFill>
            <a:srgbClr val="4A4A4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B6608"/>
        </a:buClr>
        <a:buFont typeface="Arial" panose="020B0604020202020204" pitchFamily="34" charset="0"/>
        <a:buChar char="•"/>
        <a:defRPr sz="1800" kern="1200">
          <a:solidFill>
            <a:srgbClr val="4A4A4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B6608"/>
        </a:buClr>
        <a:buFont typeface="Arial" panose="020B0604020202020204" pitchFamily="34" charset="0"/>
        <a:buChar char="•"/>
        <a:defRPr sz="1800" kern="1200">
          <a:solidFill>
            <a:srgbClr val="4A4A4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ECFAEB94-5E55-4CD9-BEFD-F5079E6BF40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-3085"/>
            <a:ext cx="12192000" cy="6861085"/>
          </a:xfrm>
          <a:prstGeom prst="rect">
            <a:avLst/>
          </a:prstGeom>
        </p:spPr>
      </p:pic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144A193-2443-4336-B8E6-567C50C42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B62FE8A-B6A8-4920-9B7E-768DE3DF4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the text styles in the template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Second level</a:t>
            </a:r>
          </a:p>
          <a:p>
            <a:pPr lvl="2"/>
            <a:r>
              <a:rPr lang="cs-CZ" dirty="0" err="1"/>
              <a:t>Third</a:t>
            </a:r>
            <a:r>
              <a:rPr lang="cs-CZ" dirty="0"/>
              <a:t> level</a:t>
            </a:r>
          </a:p>
          <a:p>
            <a:pPr lvl="3"/>
            <a:r>
              <a:rPr lang="cs-CZ" dirty="0" err="1"/>
              <a:t>Fourth</a:t>
            </a:r>
            <a:r>
              <a:rPr lang="cs-CZ" dirty="0"/>
              <a:t> level</a:t>
            </a:r>
          </a:p>
          <a:p>
            <a:pPr lvl="4"/>
            <a:r>
              <a:rPr lang="cs-CZ" dirty="0" err="1"/>
              <a:t>Fifth</a:t>
            </a:r>
            <a:r>
              <a:rPr lang="cs-CZ" dirty="0"/>
              <a:t> level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12BF67-B920-4B8E-84CF-AAC489B8AB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29CD2-0146-4F3B-A4AA-75EB0CF2F752}" type="datetimeFigureOut">
              <a:rPr lang="cs-CZ" smtClean="0"/>
              <a:t>06.01.2021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5ED088-792C-4229-99A4-13C382DAC6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F2DEB4-37E5-4BE0-984C-F6914BD2CA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9FAB3-BFA5-4172-A475-10F9ABCB38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2588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FFD2B3"/>
        </a:buClr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D2B3"/>
        </a:buClr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D2B3"/>
        </a:buClr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D2B3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D2B3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cký objekt 8">
            <a:extLst>
              <a:ext uri="{FF2B5EF4-FFF2-40B4-BE49-F238E27FC236}">
                <a16:creationId xmlns:a16="http://schemas.microsoft.com/office/drawing/2014/main" id="{49EED844-E6A5-41DE-AA01-387C50B9C35A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0" y="8313"/>
            <a:ext cx="12192000" cy="6861085"/>
          </a:xfrm>
          <a:prstGeom prst="rect">
            <a:avLst/>
          </a:prstGeom>
        </p:spPr>
      </p:pic>
      <p:pic>
        <p:nvPicPr>
          <p:cNvPr id="12" name="Grafický objekt 11">
            <a:extLst>
              <a:ext uri="{FF2B5EF4-FFF2-40B4-BE49-F238E27FC236}">
                <a16:creationId xmlns:a16="http://schemas.microsoft.com/office/drawing/2014/main" id="{12880D60-8D5A-4F30-8176-00CA41227029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9114410" y="358715"/>
            <a:ext cx="201673" cy="201673"/>
          </a:xfrm>
          <a:prstGeom prst="rect">
            <a:avLst/>
          </a:prstGeom>
        </p:spPr>
      </p:pic>
      <p:pic>
        <p:nvPicPr>
          <p:cNvPr id="13" name="Grafický objekt 12">
            <a:extLst>
              <a:ext uri="{FF2B5EF4-FFF2-40B4-BE49-F238E27FC236}">
                <a16:creationId xmlns:a16="http://schemas.microsoft.com/office/drawing/2014/main" id="{6E8F479B-9A7A-459E-BC6D-B77DD744A13B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0329146" y="360250"/>
            <a:ext cx="201673" cy="201673"/>
          </a:xfrm>
          <a:prstGeom prst="rect">
            <a:avLst/>
          </a:prstGeom>
        </p:spPr>
      </p:pic>
      <p:sp>
        <p:nvSpPr>
          <p:cNvPr id="17" name="TextovéPole 16">
            <a:extLst>
              <a:ext uri="{FF2B5EF4-FFF2-40B4-BE49-F238E27FC236}">
                <a16:creationId xmlns:a16="http://schemas.microsoft.com/office/drawing/2014/main" id="{68403B65-A3E4-4EA5-A348-D73A327280A2}"/>
              </a:ext>
            </a:extLst>
          </p:cNvPr>
          <p:cNvSpPr txBox="1"/>
          <p:nvPr userDrawn="1"/>
        </p:nvSpPr>
        <p:spPr>
          <a:xfrm>
            <a:off x="10523310" y="299367"/>
            <a:ext cx="13192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err="1">
                <a:solidFill>
                  <a:srgbClr val="EB66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firvse</a:t>
            </a:r>
            <a:endParaRPr lang="cs-CZ" sz="1600" dirty="0">
              <a:solidFill>
                <a:srgbClr val="EB660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FCDCD643-C700-45E8-8816-DD3D4AEF500E}"/>
              </a:ext>
            </a:extLst>
          </p:cNvPr>
          <p:cNvSpPr txBox="1"/>
          <p:nvPr userDrawn="1"/>
        </p:nvSpPr>
        <p:spPr>
          <a:xfrm>
            <a:off x="9299962" y="299367"/>
            <a:ext cx="10251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400" dirty="0">
                <a:solidFill>
                  <a:srgbClr val="EB66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fir.vse.cz</a:t>
            </a:r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7A972C7-80EA-4001-A2C8-48457C784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00016"/>
            <a:ext cx="10372725" cy="68995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style.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4A64F96-20EB-4338-812A-2CF45FA870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24050"/>
            <a:ext cx="10372725" cy="4432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the text styles in the template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Second level</a:t>
            </a:r>
          </a:p>
          <a:p>
            <a:pPr lvl="2"/>
            <a:r>
              <a:rPr lang="cs-CZ" dirty="0" err="1"/>
              <a:t>Third</a:t>
            </a:r>
            <a:r>
              <a:rPr lang="cs-CZ" dirty="0"/>
              <a:t> level</a:t>
            </a:r>
          </a:p>
          <a:p>
            <a:pPr lvl="3"/>
            <a:r>
              <a:rPr lang="cs-CZ" dirty="0" err="1"/>
              <a:t>Fourth</a:t>
            </a:r>
            <a:r>
              <a:rPr lang="cs-CZ" dirty="0"/>
              <a:t> level</a:t>
            </a:r>
          </a:p>
          <a:p>
            <a:pPr lvl="4"/>
            <a:r>
              <a:rPr lang="cs-CZ" dirty="0" err="1"/>
              <a:t>Fifth</a:t>
            </a:r>
            <a:r>
              <a:rPr lang="cs-CZ" dirty="0"/>
              <a:t> level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849455D-C2AF-42AF-A377-1FD9570338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B329ADC-2255-4EF3-B5C0-B90829E78CD9}" type="datetimeFigureOut">
              <a:rPr lang="cs-CZ" smtClean="0"/>
              <a:pPr/>
              <a:t>06.01.2021</a:t>
            </a:fld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E38892D-BE40-4B7B-98A7-1B108AC51A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1406528-E83B-4FF2-81FD-6E1ED0DE80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7371" y="6356350"/>
            <a:ext cx="2643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5CA258-668E-4A85-A197-2757C3BEE154}" type="slidenum">
              <a:rPr lang="cs-CZ" smtClean="0"/>
              <a:pPr/>
              <a:t>‹#›</a:t>
            </a:fld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Zástupný nadpis 1">
            <a:extLst>
              <a:ext uri="{FF2B5EF4-FFF2-40B4-BE49-F238E27FC236}">
                <a16:creationId xmlns:a16="http://schemas.microsoft.com/office/drawing/2014/main" id="{D10A3706-260F-4282-8A81-582AB3112380}"/>
              </a:ext>
            </a:extLst>
          </p:cNvPr>
          <p:cNvSpPr txBox="1">
            <a:spLocks/>
          </p:cNvSpPr>
          <p:nvPr userDrawn="1"/>
        </p:nvSpPr>
        <p:spPr>
          <a:xfrm>
            <a:off x="11872452" y="6386024"/>
            <a:ext cx="387350" cy="4529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rgbClr val="5BC4F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fld id="{166024C8-F27F-4469-B950-3CAEC9128C7E}" type="slidenum">
              <a:rPr lang="cs-CZ" sz="1200" smtClean="0">
                <a:solidFill>
                  <a:schemeClr val="bg1"/>
                </a:solidFill>
              </a:rPr>
              <a:pPr algn="ctr"/>
              <a:t>‹#›</a:t>
            </a:fld>
            <a:endParaRPr lang="cs-CZ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205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3" r:id="rId2"/>
    <p:sldLayoutId id="2147483665" r:id="rId3"/>
    <p:sldLayoutId id="2147483666" r:id="rId4"/>
    <p:sldLayoutId id="2147483667" r:id="rId5"/>
    <p:sldLayoutId id="2147483668" r:id="rId6"/>
    <p:sldLayoutId id="2147483678" r:id="rId7"/>
    <p:sldLayoutId id="2147483669" r:id="rId8"/>
    <p:sldLayoutId id="214748367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EB660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rgbClr val="EB6608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Clr>
          <a:srgbClr val="EB6608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Clr>
          <a:srgbClr val="EB6608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Clr>
          <a:srgbClr val="EB6608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Clr>
          <a:srgbClr val="EB6608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3">
            <a:extLst>
              <a:ext uri="{FF2B5EF4-FFF2-40B4-BE49-F238E27FC236}">
                <a16:creationId xmlns:a16="http://schemas.microsoft.com/office/drawing/2014/main" id="{D33CA89A-A1D5-4017-8E27-7E75FF7381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7877" y="2109118"/>
            <a:ext cx="10477501" cy="2329347"/>
          </a:xfrm>
        </p:spPr>
        <p:txBody>
          <a:bodyPr>
            <a:normAutofit/>
          </a:bodyPr>
          <a:lstStyle/>
          <a:p>
            <a:r>
              <a:rPr lang="cs-CZ" dirty="0"/>
              <a:t>Thesis </a:t>
            </a:r>
            <a:r>
              <a:rPr lang="cs-CZ" dirty="0" err="1"/>
              <a:t>title</a:t>
            </a:r>
            <a:endParaRPr lang="cs-CZ" dirty="0"/>
          </a:p>
        </p:txBody>
      </p:sp>
      <p:sp>
        <p:nvSpPr>
          <p:cNvPr id="9" name="Podnadpis 4">
            <a:extLst>
              <a:ext uri="{FF2B5EF4-FFF2-40B4-BE49-F238E27FC236}">
                <a16:creationId xmlns:a16="http://schemas.microsoft.com/office/drawing/2014/main" id="{29E26040-3B06-469A-A1A6-1E9C43FAB3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4511" y="4632948"/>
            <a:ext cx="10477501" cy="813654"/>
          </a:xfrm>
        </p:spPr>
        <p:txBody>
          <a:bodyPr>
            <a:normAutofit lnSpcReduction="10000"/>
          </a:bodyPr>
          <a:lstStyle/>
          <a:p>
            <a:r>
              <a:rPr lang="cs-CZ" b="0" i="0" dirty="0">
                <a:effectLst/>
                <a:latin typeface="Trebuchet MS" panose="020B0603020202020204" pitchFamily="34" charset="0"/>
              </a:rPr>
              <a:t>Student:</a:t>
            </a:r>
          </a:p>
          <a:p>
            <a:r>
              <a:rPr lang="cs-CZ" dirty="0" err="1">
                <a:latin typeface="Trebuchet MS" panose="020B0603020202020204" pitchFamily="34" charset="0"/>
              </a:rPr>
              <a:t>Supervisor</a:t>
            </a:r>
            <a:r>
              <a:rPr lang="cs-CZ" dirty="0">
                <a:latin typeface="Trebuchet MS" panose="020B0603020202020204" pitchFamily="34" charset="0"/>
              </a:rPr>
              <a:t>: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470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39531A38-F33D-4087-B203-BBF3E0944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Topic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Thesis, </a:t>
            </a:r>
            <a:r>
              <a:rPr lang="cs-CZ" dirty="0" err="1"/>
              <a:t>assumptions</a:t>
            </a:r>
            <a:endParaRPr lang="cs-CZ" dirty="0"/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1570A1D5-4BE6-4BF1-AA6A-C4CD9C206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5476"/>
            <a:ext cx="10415954" cy="4495800"/>
          </a:xfrm>
        </p:spPr>
        <p:txBody>
          <a:bodyPr>
            <a:normAutofit/>
          </a:bodyPr>
          <a:lstStyle/>
          <a:p>
            <a:r>
              <a:rPr lang="cs-CZ" dirty="0" err="1"/>
              <a:t>Topic</a:t>
            </a:r>
            <a:endParaRPr lang="cs-CZ" dirty="0"/>
          </a:p>
          <a:p>
            <a:r>
              <a:rPr lang="cs-CZ" dirty="0" err="1"/>
              <a:t>Goal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Thesis</a:t>
            </a:r>
          </a:p>
          <a:p>
            <a:r>
              <a:rPr lang="cs-CZ" dirty="0" err="1"/>
              <a:t>Research</a:t>
            </a:r>
            <a:r>
              <a:rPr lang="cs-CZ" dirty="0"/>
              <a:t> </a:t>
            </a:r>
            <a:r>
              <a:rPr lang="cs-CZ" dirty="0" err="1"/>
              <a:t>questions</a:t>
            </a:r>
            <a:r>
              <a:rPr lang="cs-CZ" dirty="0"/>
              <a:t> / </a:t>
            </a:r>
            <a:r>
              <a:rPr lang="cs-CZ" dirty="0" err="1"/>
              <a:t>hypotheses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72059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E1FA9BF6-38BC-EF44-BE1C-91FADB5B0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Process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72A761B-7C8B-EB45-8577-2BE1C583D9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Theoretical assumptions, methods used</a:t>
            </a:r>
          </a:p>
          <a:p>
            <a:r>
              <a:rPr lang="en-GB" dirty="0"/>
              <a:t>Data used and method of their collection</a:t>
            </a:r>
          </a:p>
          <a:p>
            <a:r>
              <a:rPr lang="en-GB" dirty="0"/>
              <a:t>Sources used</a:t>
            </a:r>
          </a:p>
        </p:txBody>
      </p:sp>
    </p:spTree>
    <p:extLst>
      <p:ext uri="{BB962C8B-B14F-4D97-AF65-F5344CB8AC3E}">
        <p14:creationId xmlns:p14="http://schemas.microsoft.com/office/powerpoint/2010/main" val="2029253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5EEE4319-A4BC-8A46-9946-85F69C13A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Results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37238B2-AFAA-A148-B74E-A802D0061C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Fulfilment of the goal of the Thesis</a:t>
            </a:r>
          </a:p>
          <a:p>
            <a:r>
              <a:rPr lang="en-GB" dirty="0"/>
              <a:t>Answering research questions, hypotheses testing results </a:t>
            </a:r>
          </a:p>
        </p:txBody>
      </p:sp>
    </p:spTree>
    <p:extLst>
      <p:ext uri="{BB962C8B-B14F-4D97-AF65-F5344CB8AC3E}">
        <p14:creationId xmlns:p14="http://schemas.microsoft.com/office/powerpoint/2010/main" val="2775565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text 4">
            <a:extLst>
              <a:ext uri="{FF2B5EF4-FFF2-40B4-BE49-F238E27FC236}">
                <a16:creationId xmlns:a16="http://schemas.microsoft.com/office/drawing/2014/main" id="{600594E5-378C-456A-8FA3-10EB118A341F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7634894" y="870423"/>
            <a:ext cx="3718906" cy="311628"/>
          </a:xfrm>
        </p:spPr>
        <p:txBody>
          <a:bodyPr/>
          <a:lstStyle/>
          <a:p>
            <a:r>
              <a:rPr lang="en-US" dirty="0"/>
              <a:t>Name and surname of author</a:t>
            </a:r>
            <a:endParaRPr lang="cs-CZ" dirty="0"/>
          </a:p>
        </p:txBody>
      </p:sp>
      <p:sp>
        <p:nvSpPr>
          <p:cNvPr id="9" name="Zástupný text 5">
            <a:extLst>
              <a:ext uri="{FF2B5EF4-FFF2-40B4-BE49-F238E27FC236}">
                <a16:creationId xmlns:a16="http://schemas.microsoft.com/office/drawing/2014/main" id="{BB73BABA-2117-409F-A4C5-73420A5A0D96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7634894" y="1182051"/>
            <a:ext cx="3718906" cy="311628"/>
          </a:xfrm>
        </p:spPr>
        <p:txBody>
          <a:bodyPr/>
          <a:lstStyle/>
          <a:p>
            <a:r>
              <a:rPr lang="cs-CZ" dirty="0"/>
              <a:t>name.surname@vse.cz</a:t>
            </a:r>
          </a:p>
        </p:txBody>
      </p:sp>
      <p:sp>
        <p:nvSpPr>
          <p:cNvPr id="10" name="Nadpis 2">
            <a:extLst>
              <a:ext uri="{FF2B5EF4-FFF2-40B4-BE49-F238E27FC236}">
                <a16:creationId xmlns:a16="http://schemas.microsoft.com/office/drawing/2014/main" id="{F0322B67-A1BE-48F1-A015-BD7E4C3D24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2849284"/>
            <a:ext cx="10515601" cy="1106575"/>
          </a:xfrm>
        </p:spPr>
        <p:txBody>
          <a:bodyPr/>
          <a:lstStyle/>
          <a:p>
            <a:r>
              <a:rPr lang="cs-CZ" dirty="0" err="1"/>
              <a:t>Thank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attention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6000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pening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MV_EN_16_9.potx" id="{B7F80F2A-B4B1-46F2-91D6-49F778F0594C}" vid="{5760F70D-3BDD-4950-9B63-AA4742F7D22C}"/>
    </a:ext>
  </a:extLst>
</a:theme>
</file>

<file path=ppt/theme/theme2.xml><?xml version="1.0" encoding="utf-8"?>
<a:theme xmlns:a="http://schemas.openxmlformats.org/drawingml/2006/main" name="Subtitle / final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MV_EN_16_9.potx" id="{B7F80F2A-B4B1-46F2-91D6-49F778F0594C}" vid="{133ADE1E-17D9-4C9B-943C-54894FC28608}"/>
    </a:ext>
  </a:extLst>
</a:theme>
</file>

<file path=ppt/theme/theme3.xml><?xml version="1.0" encoding="utf-8"?>
<a:theme xmlns:a="http://schemas.openxmlformats.org/drawingml/2006/main" name="Normal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MV_EN_16_9.potx" id="{B7F80F2A-B4B1-46F2-91D6-49F778F0594C}" vid="{450ADAB5-81DC-4C29-B220-AB2544A956B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2D56F08B6F15A4EB78EF740F1D1767E" ma:contentTypeVersion="14" ma:contentTypeDescription="Vytvoří nový dokument" ma:contentTypeScope="" ma:versionID="799cb7169c36940071735c5d4b0acb96">
  <xsd:schema xmlns:xsd="http://www.w3.org/2001/XMLSchema" xmlns:xs="http://www.w3.org/2001/XMLSchema" xmlns:p="http://schemas.microsoft.com/office/2006/metadata/properties" xmlns:ns2="0c3a5075-cdc1-40f7-972e-027a2a965ad5" xmlns:ns3="1913b441-adb4-4346-a0bb-c1cf0a736d8a" targetNamespace="http://schemas.microsoft.com/office/2006/metadata/properties" ma:root="true" ma:fieldsID="177bc4bfc82e2c84751066b03c086227" ns2:_="" ns3:_="">
    <xsd:import namespace="0c3a5075-cdc1-40f7-972e-027a2a965ad5"/>
    <xsd:import namespace="1913b441-adb4-4346-a0bb-c1cf0a736d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3a5075-cdc1-40f7-972e-027a2a965a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13b441-adb4-4346-a0bb-c1cf0a736d8a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dílí se s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Typ obsahu"/>
        <xsd:element ref="dc:title" minOccurs="0" maxOccurs="1" ma:index="3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41EB006-3DCB-426F-B41D-7A1818E8EB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c3a5075-cdc1-40f7-972e-027a2a965ad5"/>
    <ds:schemaRef ds:uri="1913b441-adb4-4346-a0bb-c1cf0a736d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CA947C-1397-4C35-ADF4-A7724D8E762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99DEC7C-37B1-4F83-9128-3399997267A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Opening slide</Template>
  <TotalTime>7</TotalTime>
  <Words>67</Words>
  <Application>Microsoft Macintosh PowerPoint</Application>
  <PresentationFormat>Širokoúhlá obrazovka</PresentationFormat>
  <Paragraphs>17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5</vt:i4>
      </vt:variant>
    </vt:vector>
  </HeadingPairs>
  <TitlesOfParts>
    <vt:vector size="11" baseType="lpstr">
      <vt:lpstr>Arial</vt:lpstr>
      <vt:lpstr>Calibri</vt:lpstr>
      <vt:lpstr>Trebuchet MS</vt:lpstr>
      <vt:lpstr>Opening slide</vt:lpstr>
      <vt:lpstr>Subtitle / final slide</vt:lpstr>
      <vt:lpstr>Normal slide</vt:lpstr>
      <vt:lpstr>Thesis title</vt:lpstr>
      <vt:lpstr>Topic of the Thesis, assumptions</vt:lpstr>
      <vt:lpstr>Process</vt:lpstr>
      <vt:lpstr>Results</vt:lpstr>
      <vt:lpstr>Thank for your attention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Thesis title</dc:title>
  <dc:creator>Jan Martin Rolenc</dc:creator>
  <cp:lastModifiedBy>Jan Martin Rolenc</cp:lastModifiedBy>
  <cp:revision>2</cp:revision>
  <dcterms:created xsi:type="dcterms:W3CDTF">2021-01-06T09:41:41Z</dcterms:created>
  <dcterms:modified xsi:type="dcterms:W3CDTF">2021-01-06T09:49:03Z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0x010100B2D56F08B6F15A4EB78EF740F1D1767E</vt:lpwstr>
  </property>
</Properties>
</file>